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5" r:id="rId1"/>
  </p:sldMasterIdLst>
  <p:sldIdLst>
    <p:sldId id="256" r:id="rId2"/>
    <p:sldId id="257" r:id="rId3"/>
  </p:sldIdLst>
  <p:sldSz cx="10691813" cy="7559675"/>
  <p:notesSz cx="9926638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A03"/>
    <a:srgbClr val="FCC623"/>
    <a:srgbClr val="AEAEAE"/>
    <a:srgbClr val="AFAFAF"/>
    <a:srgbClr val="92D050"/>
    <a:srgbClr val="FBC522"/>
    <a:srgbClr val="7030A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78" d="100"/>
          <a:sy n="78" d="100"/>
        </p:scale>
        <p:origin x="-792" y="108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899" y="-9334"/>
            <a:ext cx="10723753" cy="7578343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1972" y="2650553"/>
            <a:ext cx="6813013" cy="1814743"/>
          </a:xfrm>
        </p:spPr>
        <p:txBody>
          <a:bodyPr anchor="b">
            <a:noAutofit/>
          </a:bodyPr>
          <a:lstStyle>
            <a:lvl1pPr algn="r">
              <a:defRPr sz="5952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1972" y="4465295"/>
            <a:ext cx="6813013" cy="120912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950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671971"/>
            <a:ext cx="7422197" cy="3751839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4927788"/>
            <a:ext cx="7422197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3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050" y="671971"/>
            <a:ext cx="7100026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87454" y="4003828"/>
            <a:ext cx="6337219" cy="41998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6" y="4927788"/>
            <a:ext cx="7422198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64420" y="871246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89888" y="3181894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2714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6" y="2129659"/>
            <a:ext cx="7422198" cy="2861014"/>
          </a:xfrm>
        </p:spPr>
        <p:txBody>
          <a:bodyPr anchor="b">
            <a:normAutofit/>
          </a:bodyPr>
          <a:lstStyle>
            <a:lvl1pPr algn="l">
              <a:defRPr sz="485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6" y="4990673"/>
            <a:ext cx="7422198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168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050" y="671971"/>
            <a:ext cx="7100026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2784" y="4423810"/>
            <a:ext cx="7422200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6" y="4990673"/>
            <a:ext cx="7422198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64420" y="871246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89888" y="3181894"/>
            <a:ext cx="534730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4462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4" y="671971"/>
            <a:ext cx="7414890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2784" y="4423810"/>
            <a:ext cx="7422200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accent1"/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6" y="4990673"/>
            <a:ext cx="7422198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811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103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9097" y="671972"/>
            <a:ext cx="1144496" cy="5788752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6" y="671972"/>
            <a:ext cx="6074393" cy="578875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15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9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91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6" y="2977208"/>
            <a:ext cx="7422198" cy="2013467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6" y="4990673"/>
            <a:ext cx="7422198" cy="948432"/>
          </a:xfrm>
        </p:spPr>
        <p:txBody>
          <a:bodyPr anchor="t"/>
          <a:lstStyle>
            <a:lvl1pPr marL="0" indent="0" algn="l">
              <a:buNone/>
              <a:defRPr sz="220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73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671971"/>
            <a:ext cx="7422197" cy="14559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88" y="2381649"/>
            <a:ext cx="3610836" cy="427783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4148" y="2381651"/>
            <a:ext cx="3610837" cy="4277834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82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7" y="671971"/>
            <a:ext cx="7422196" cy="145593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6" y="2382084"/>
            <a:ext cx="3613833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6" y="3017307"/>
            <a:ext cx="3613833" cy="364217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21149" y="2382084"/>
            <a:ext cx="3613833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1149" y="3017307"/>
            <a:ext cx="3613833" cy="364217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1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6" y="671971"/>
            <a:ext cx="7422197" cy="14559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60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65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6" y="1651933"/>
            <a:ext cx="3262479" cy="1409272"/>
          </a:xfrm>
        </p:spPr>
        <p:txBody>
          <a:bodyPr anchor="b">
            <a:normAutofit/>
          </a:bodyPr>
          <a:lstStyle>
            <a:lvl1pPr>
              <a:defRPr sz="220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789" y="567610"/>
            <a:ext cx="3959194" cy="609187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2786" y="3061205"/>
            <a:ext cx="3262479" cy="2848876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06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6" y="5291772"/>
            <a:ext cx="7422197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2786" y="671971"/>
            <a:ext cx="7422197" cy="4239192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2786" y="5916496"/>
            <a:ext cx="7422197" cy="742987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67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900" y="-9334"/>
            <a:ext cx="10723754" cy="7578343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7" y="671971"/>
            <a:ext cx="7422196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6" y="2381651"/>
            <a:ext cx="7422197" cy="4277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20211" y="6659484"/>
            <a:ext cx="79993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CB3D7-DB7E-4003-B6D8-9A7788BE49EE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2787" y="6659484"/>
            <a:ext cx="540550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35572" y="6659484"/>
            <a:ext cx="599413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accent1"/>
                </a:solidFill>
              </a:defRPr>
            </a:lvl1pPr>
          </a:lstStyle>
          <a:p>
            <a:fld id="{E4BAA995-88C4-40B6-A0B3-06A1B85B7B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9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</p:sldLayoutIdLst>
  <p:txStyles>
    <p:titleStyle>
      <a:lvl1pPr algn="l" defTabSz="503972" rtl="0" eaLnBrk="1" latinLnBrk="0" hangingPunct="1">
        <a:spcBef>
          <a:spcPct val="0"/>
        </a:spcBef>
        <a:buNone/>
        <a:defRPr sz="3968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79" indent="-377979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cid:image001.jpg@01D681D1.3E45FB50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hyperlink" Target="https://missionslocales-bfc.fr/mission-locale-hericourt/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135" y="83317"/>
            <a:ext cx="512984" cy="512984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6801672" y="625261"/>
            <a:ext cx="1793688" cy="46772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4185" y="1224830"/>
            <a:ext cx="4362138" cy="3033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189575" y="1224830"/>
            <a:ext cx="4557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Vous voulez définir un Projet Professionnel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951690" y="2111557"/>
            <a:ext cx="4362138" cy="329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053432" y="2090446"/>
            <a:ext cx="4557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Vous souhaitez une aide pour rédiger votre CV ?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0903" y="2560967"/>
            <a:ext cx="4362138" cy="51654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893945" y="2536002"/>
            <a:ext cx="4557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Vous souhaitez des RDV individuels </a:t>
            </a:r>
          </a:p>
          <a:p>
            <a:pPr algn="ctr"/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avec des agences intérims ou des entreprises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34185" y="1646317"/>
            <a:ext cx="4362138" cy="319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934185" y="1654411"/>
            <a:ext cx="4557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Vous recherchez un emploi ? Un Apprentissage ?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584564" y="3519312"/>
            <a:ext cx="4826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LANCEZ - VOUS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443510" y="5467777"/>
            <a:ext cx="510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VENEZ RENCONTRER LA MISSION LOCALE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l="23454" t="11731" r="19529" b="16061"/>
          <a:stretch/>
        </p:blipFill>
        <p:spPr>
          <a:xfrm>
            <a:off x="7076310" y="4127891"/>
            <a:ext cx="2112897" cy="1339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4" descr="CONSEIL DEPARTEMENTAL 70 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863" y="159128"/>
            <a:ext cx="581496" cy="27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7" name="Picture 5" descr="accès à l'accueil - Pôle empl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83" y="753918"/>
            <a:ext cx="546010" cy="35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l_fi" descr="LOGO_EUROPE_COULEUR_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825" y="118472"/>
            <a:ext cx="486904" cy="3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6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137812"/>
            <a:ext cx="776365" cy="356413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" name="Picture 12" descr="Logo Min Trava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269" y="637382"/>
            <a:ext cx="604796" cy="49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992" y="622618"/>
            <a:ext cx="1137666" cy="40007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675" y="146564"/>
            <a:ext cx="566785" cy="368578"/>
          </a:xfrm>
          <a:prstGeom prst="rect">
            <a:avLst/>
          </a:prstGeom>
        </p:spPr>
      </p:pic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996034"/>
              </p:ext>
            </p:extLst>
          </p:nvPr>
        </p:nvGraphicFramePr>
        <p:xfrm>
          <a:off x="561111" y="1371493"/>
          <a:ext cx="4585787" cy="5124939"/>
        </p:xfrm>
        <a:graphic>
          <a:graphicData uri="http://schemas.openxmlformats.org/drawingml/2006/table">
            <a:tbl>
              <a:tblPr/>
              <a:tblGrid>
                <a:gridCol w="22185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7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2170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1" kern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 PRENOM</a:t>
                      </a:r>
                      <a:endParaRPr lang="fr-FR" sz="12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1" kern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FONCTION</a:t>
                      </a:r>
                      <a:endParaRPr lang="fr-FR" sz="12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776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CORTINOVIS Nadine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kern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nadine.cortinovis@milobfc.fr</a:t>
                      </a:r>
                      <a:endParaRPr lang="fr-FR" sz="1100" b="0" kern="14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Assistante Administrative</a:t>
                      </a:r>
                      <a:endParaRPr lang="fr-FR" sz="1100" b="1" kern="14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100" b="1" kern="14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028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ROBERT Marie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kern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missionlocalehericourt@milobfc.fr</a:t>
                      </a:r>
                      <a:endParaRPr lang="fr-FR" sz="1100" b="0" kern="14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Agent d’accueil</a:t>
                      </a:r>
                      <a:endParaRPr lang="fr-FR" sz="1100" b="1" kern="14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ANDRE Laurent</a:t>
                      </a:r>
                    </a:p>
                    <a:p>
                      <a:pPr marL="0" marR="0" lvl="0" indent="0" algn="ctr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kern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laurent.andre@milobfc.fr</a:t>
                      </a:r>
                      <a:endParaRPr lang="fr-FR" sz="1100" b="0" kern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Conseiller 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 Evolution Professionnelle</a:t>
                      </a:r>
                      <a:endParaRPr lang="fr-FR" sz="1100" b="1" kern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pPr marL="0" marR="0" lvl="0" indent="0" algn="ctr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kern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En cours de recrutement</a:t>
                      </a: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Conseiller (è)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 Evolution Professionnelle</a:t>
                      </a:r>
                      <a:endParaRPr lang="fr-FR" sz="1100" b="1" kern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97338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MASSON Audrey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kern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garantiejeunes.hericourt@milobfc.fr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06.74.19.60.92</a:t>
                      </a: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Référente - Conseillère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Garantie Jeunes</a:t>
                      </a:r>
                      <a:endParaRPr lang="fr-FR" sz="1100" b="1" kern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4236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RENAUX Amandine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kern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amandine.renaux@milobfc.fr</a:t>
                      </a: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Animatrice - Référente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Garantie Jeunes</a:t>
                      </a: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SAM-COLIN Nina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kern="14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nina.samcolin@milobfc.fr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07.87.27.45.41</a:t>
                      </a: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Ambassadrice Ruralité</a:t>
                      </a: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4237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JOLY Stéphane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kern="14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stephane.joly@milobfc.fr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06.30.64.26.74</a:t>
                      </a:r>
                      <a:endParaRPr lang="fr-FR" sz="1100" b="1" kern="1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Chargé 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kern="14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Relations Entreprises</a:t>
                      </a:r>
                      <a:endParaRPr lang="fr-FR" sz="1100" b="1" kern="1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04166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i="0" kern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LOCATELLI Catherine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kern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catherine.locatelli@milobfc.fr</a:t>
                      </a:r>
                      <a:endParaRPr lang="fr-FR" sz="1100" b="0" i="0" kern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i="0" kern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Directrice</a:t>
                      </a:r>
                      <a:endParaRPr lang="fr-FR" sz="1100" b="1" i="0" kern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-1234750" y="5380"/>
            <a:ext cx="8037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L’équipe de la Mission Locale </a:t>
            </a:r>
          </a:p>
          <a:p>
            <a:pPr algn="ctr"/>
            <a:r>
              <a:rPr lang="fr-FR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HERICOURT - VILLERSEXEL 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140494" y="6146980"/>
            <a:ext cx="687741" cy="357268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6976245" y="611365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03.84.46.58.03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901817" y="6861766"/>
            <a:ext cx="4184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rue de la Tuilerie - 70400 HERICOURT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6774880" y="612116"/>
            <a:ext cx="187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– 25 ans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4656" y="6799692"/>
            <a:ext cx="700753" cy="537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957965" y="3208143"/>
            <a:ext cx="4362138" cy="329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6032336" y="3197563"/>
            <a:ext cx="48386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Vous êtes motivés pour intégrer la Garantie Jeunes ?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4833" y="715462"/>
            <a:ext cx="508385" cy="3841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16200000">
            <a:off x="-578644" y="6574415"/>
            <a:ext cx="14861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IMPRIME PAR NOS SOINS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82507" y="704449"/>
            <a:ext cx="404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missionlocalehericourt@milobfc.fr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1353" y="731690"/>
            <a:ext cx="322308" cy="324211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1373974" y="7033608"/>
            <a:ext cx="4018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Locale </a:t>
            </a:r>
            <a:r>
              <a:rPr lang="fr-FR" sz="1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Hericourt</a:t>
            </a:r>
            <a:r>
              <a:rPr lang="fr-FR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Villersexel 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" b="12511"/>
          <a:stretch/>
        </p:blipFill>
        <p:spPr>
          <a:xfrm>
            <a:off x="5438982" y="0"/>
            <a:ext cx="1461549" cy="563526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5543" y="6882648"/>
            <a:ext cx="579216" cy="579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BA306EAC-A885-4327-B3A4-3190CB09F691}"/>
              </a:ext>
            </a:extLst>
          </p:cNvPr>
          <p:cNvPicPr/>
          <p:nvPr/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707" y="111051"/>
            <a:ext cx="653294" cy="37804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9D252DDD-61F0-4FA7-A7BA-8C4F1A74DA44}"/>
              </a:ext>
            </a:extLst>
          </p:cNvPr>
          <p:cNvSpPr txBox="1"/>
          <p:nvPr/>
        </p:nvSpPr>
        <p:spPr>
          <a:xfrm>
            <a:off x="467833" y="6611850"/>
            <a:ext cx="4763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solidFill>
                  <a:srgbClr val="7030A0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https://missionslocales-bfc.fr/mission-locale-hericourt/</a:t>
            </a:r>
            <a:endParaRPr lang="fr-FR" sz="1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18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r="20833"/>
          <a:stretch/>
        </p:blipFill>
        <p:spPr>
          <a:xfrm>
            <a:off x="6983825" y="3731222"/>
            <a:ext cx="2750286" cy="1312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61" y="3988730"/>
            <a:ext cx="1139845" cy="113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056" y="17922"/>
            <a:ext cx="1139845" cy="113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ZoneTexte 9"/>
          <p:cNvSpPr txBox="1"/>
          <p:nvPr/>
        </p:nvSpPr>
        <p:spPr>
          <a:xfrm>
            <a:off x="326231" y="1234763"/>
            <a:ext cx="3492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Des offres d’emplois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Des offres d’apprentissages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Des entreprises qui recrutent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Des aides possibles au permis de conduire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57591" y="5324241"/>
            <a:ext cx="44426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A la rédaction d’un CV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A la rédaction d’une lettre de motivation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A intégrer un réseau d’entreprises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938464" y="1011038"/>
            <a:ext cx="46045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600" dirty="0"/>
              <a:t>Un conseiller pour m’accompagner dans mes démarches personnelles et professionnelles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600" dirty="0"/>
              <a:t>Un Chargé Relation Entreprises qui me fixe des rendez-vous avec des agences intérims et des entreprises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600" dirty="0"/>
              <a:t>Des formations courtes financées par les agences intérims pour accéder à un emploi longue durée (18 mois)</a:t>
            </a:r>
            <a:endParaRPr lang="fr-FR" sz="16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245092" y="5095050"/>
            <a:ext cx="4227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Des formations qualifiantes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Des emplois (CDD – CDI – INTERIM)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600" dirty="0"/>
              <a:t>A intégrer le dispositif </a:t>
            </a:r>
            <a:r>
              <a:rPr lang="fr-FR" sz="1600" b="1" dirty="0">
                <a:solidFill>
                  <a:srgbClr val="FF0000"/>
                </a:solidFill>
              </a:rPr>
              <a:t>Garantie Jeunes</a:t>
            </a:r>
          </a:p>
          <a:p>
            <a:pPr algn="just"/>
            <a:r>
              <a:rPr lang="fr-FR" sz="1600" i="1" dirty="0"/>
              <a:t>-   Une Garantie pour définir une formation</a:t>
            </a:r>
          </a:p>
          <a:p>
            <a:pPr algn="just"/>
            <a:r>
              <a:rPr lang="fr-FR" sz="1600" i="1" dirty="0"/>
              <a:t>-   Une Garantie pour accéder à l’emploi</a:t>
            </a:r>
          </a:p>
          <a:p>
            <a:pPr algn="just"/>
            <a:r>
              <a:rPr lang="fr-FR" sz="1600" i="1" dirty="0"/>
              <a:t>- Une Garantie qui  m’offre  toutes les               opportunités possibles pour devenir indépendant et percevoir une allocation mensuelle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672409" y="56931"/>
            <a:ext cx="3790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service de proximité pour vous</a:t>
            </a:r>
          </a:p>
        </p:txBody>
      </p:sp>
      <p:sp>
        <p:nvSpPr>
          <p:cNvPr id="16" name="Flèche courbée vers la gauche 15"/>
          <p:cNvSpPr/>
          <p:nvPr/>
        </p:nvSpPr>
        <p:spPr>
          <a:xfrm rot="14612175" flipH="1">
            <a:off x="4703552" y="5339408"/>
            <a:ext cx="871178" cy="1352098"/>
          </a:xfrm>
          <a:prstGeom prst="curvedLeftArrow">
            <a:avLst>
              <a:gd name="adj1" fmla="val 26890"/>
              <a:gd name="adj2" fmla="val 49135"/>
              <a:gd name="adj3" fmla="val 42693"/>
            </a:avLst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Flèche courbée vers la gauche 16"/>
          <p:cNvSpPr/>
          <p:nvPr/>
        </p:nvSpPr>
        <p:spPr>
          <a:xfrm rot="18705268" flipH="1">
            <a:off x="1574497" y="2536156"/>
            <a:ext cx="728612" cy="1461922"/>
          </a:xfrm>
          <a:prstGeom prst="curvedLeftArrow">
            <a:avLst>
              <a:gd name="adj1" fmla="val 25000"/>
              <a:gd name="adj2" fmla="val 44437"/>
              <a:gd name="adj3" fmla="val 53039"/>
            </a:avLst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Flèche courbée vers la gauche 18"/>
          <p:cNvSpPr/>
          <p:nvPr/>
        </p:nvSpPr>
        <p:spPr>
          <a:xfrm rot="2411862" flipH="1">
            <a:off x="4634888" y="1353766"/>
            <a:ext cx="732249" cy="1430881"/>
          </a:xfrm>
          <a:prstGeom prst="curvedLeftArrow">
            <a:avLst>
              <a:gd name="adj1" fmla="val 25000"/>
              <a:gd name="adj2" fmla="val 57526"/>
              <a:gd name="adj3" fmla="val 53039"/>
            </a:avLst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Flèche courbée vers la gauche 19"/>
          <p:cNvSpPr/>
          <p:nvPr/>
        </p:nvSpPr>
        <p:spPr>
          <a:xfrm rot="6542515" flipH="1">
            <a:off x="6900454" y="2845367"/>
            <a:ext cx="753609" cy="1461922"/>
          </a:xfrm>
          <a:prstGeom prst="curvedLeftArrow">
            <a:avLst>
              <a:gd name="adj1" fmla="val 25000"/>
              <a:gd name="adj2" fmla="val 44437"/>
              <a:gd name="adj3" fmla="val 53039"/>
            </a:avLst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36" y="6030458"/>
            <a:ext cx="2773172" cy="1559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/>
          <a:srcRect l="9200" t="6054" r="10241" b="4390"/>
          <a:stretch/>
        </p:blipFill>
        <p:spPr>
          <a:xfrm>
            <a:off x="2315753" y="2698255"/>
            <a:ext cx="4432446" cy="2771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742" y="85306"/>
            <a:ext cx="2130118" cy="10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688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1445</TotalTime>
  <Words>287</Words>
  <Application>Microsoft Office PowerPoint</Application>
  <PresentationFormat>Personnalisé</PresentationFormat>
  <Paragraphs>70</Paragraphs>
  <Slides>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3" baseType="lpstr">
      <vt:lpstr>Facette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Portable</dc:creator>
  <cp:lastModifiedBy>Ghislain</cp:lastModifiedBy>
  <cp:revision>85</cp:revision>
  <cp:lastPrinted>2021-01-14T16:24:36Z</cp:lastPrinted>
  <dcterms:created xsi:type="dcterms:W3CDTF">2017-06-14T12:45:00Z</dcterms:created>
  <dcterms:modified xsi:type="dcterms:W3CDTF">2021-03-22T20:08:25Z</dcterms:modified>
</cp:coreProperties>
</file>